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9"/>
  </p:notesMasterIdLst>
  <p:sldIdLst>
    <p:sldId id="275" r:id="rId2"/>
    <p:sldId id="256" r:id="rId3"/>
    <p:sldId id="277" r:id="rId4"/>
    <p:sldId id="278" r:id="rId5"/>
    <p:sldId id="280" r:id="rId6"/>
    <p:sldId id="281" r:id="rId7"/>
    <p:sldId id="28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4AF8"/>
    <a:srgbClr val="00FF00"/>
    <a:srgbClr val="FF0000"/>
    <a:srgbClr val="CC6600"/>
    <a:srgbClr val="FFFFFF"/>
    <a:srgbClr val="6600FF"/>
    <a:srgbClr val="CC00CC"/>
    <a:srgbClr val="66FF99"/>
    <a:srgbClr val="99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7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6082E-3C44-4434-821C-8F6C5713773E}" type="datetimeFigureOut">
              <a:rPr lang="en-US" smtClean="0"/>
              <a:pPr/>
              <a:t>6/21/2014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26734-A3D8-40B8-988D-9B6A061BEC9E}" type="slidenum">
              <a:rPr lang="en-US" smtClean="0"/>
              <a:pPr/>
              <a:t>‹#›</a:t>
            </a:fld>
            <a:endParaRPr lang="en-US"/>
          </a:p>
        </p:txBody>
      </p:sp>
    </p:spTree>
    <p:extLst>
      <p:ext uri="{BB962C8B-B14F-4D97-AF65-F5344CB8AC3E}">
        <p14:creationId xmlns:p14="http://schemas.microsoft.com/office/powerpoint/2010/main" val="15911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1</a:t>
            </a:fld>
            <a:endParaRPr lang="en-US"/>
          </a:p>
        </p:txBody>
      </p:sp>
    </p:spTree>
    <p:extLst>
      <p:ext uri="{BB962C8B-B14F-4D97-AF65-F5344CB8AC3E}">
        <p14:creationId xmlns:p14="http://schemas.microsoft.com/office/powerpoint/2010/main" val="399586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2</a:t>
            </a:fld>
            <a:endParaRPr lang="en-US"/>
          </a:p>
        </p:txBody>
      </p:sp>
    </p:spTree>
    <p:extLst>
      <p:ext uri="{BB962C8B-B14F-4D97-AF65-F5344CB8AC3E}">
        <p14:creationId xmlns:p14="http://schemas.microsoft.com/office/powerpoint/2010/main" val="29006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3</a:t>
            </a:fld>
            <a:endParaRPr lang="en-US"/>
          </a:p>
        </p:txBody>
      </p:sp>
    </p:spTree>
    <p:extLst>
      <p:ext uri="{BB962C8B-B14F-4D97-AF65-F5344CB8AC3E}">
        <p14:creationId xmlns:p14="http://schemas.microsoft.com/office/powerpoint/2010/main" val="295033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4</a:t>
            </a:fld>
            <a:endParaRPr lang="en-US"/>
          </a:p>
        </p:txBody>
      </p:sp>
    </p:spTree>
    <p:extLst>
      <p:ext uri="{BB962C8B-B14F-4D97-AF65-F5344CB8AC3E}">
        <p14:creationId xmlns:p14="http://schemas.microsoft.com/office/powerpoint/2010/main" val="206191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5</a:t>
            </a:fld>
            <a:endParaRPr lang="en-US"/>
          </a:p>
        </p:txBody>
      </p:sp>
    </p:spTree>
    <p:extLst>
      <p:ext uri="{BB962C8B-B14F-4D97-AF65-F5344CB8AC3E}">
        <p14:creationId xmlns:p14="http://schemas.microsoft.com/office/powerpoint/2010/main" val="82075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6</a:t>
            </a:fld>
            <a:endParaRPr lang="en-US"/>
          </a:p>
        </p:txBody>
      </p:sp>
    </p:spTree>
    <p:extLst>
      <p:ext uri="{BB962C8B-B14F-4D97-AF65-F5344CB8AC3E}">
        <p14:creationId xmlns:p14="http://schemas.microsoft.com/office/powerpoint/2010/main" val="140500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7</a:t>
            </a:fld>
            <a:endParaRPr lang="en-US"/>
          </a:p>
        </p:txBody>
      </p:sp>
    </p:spTree>
    <p:extLst>
      <p:ext uri="{BB962C8B-B14F-4D97-AF65-F5344CB8AC3E}">
        <p14:creationId xmlns:p14="http://schemas.microsoft.com/office/powerpoint/2010/main" val="37855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A2254B-1489-456E-9FBA-D91C10A6F92B}" type="datetimeFigureOut">
              <a:rPr lang="en-US" smtClean="0"/>
              <a:pPr/>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787400"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2254B-1489-456E-9FBA-D91C10A6F92B}" type="datetimeFigureOut">
              <a:rPr lang="en-US" smtClean="0"/>
              <a:pPr/>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2254B-1489-456E-9FBA-D91C10A6F92B}" type="datetimeFigureOut">
              <a:rPr lang="en-US" smtClean="0"/>
              <a:pPr/>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A2254B-1489-456E-9FBA-D91C10A6F92B}" type="datetimeFigureOut">
              <a:rPr lang="en-US" smtClean="0"/>
              <a:pPr/>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2254B-1489-456E-9FBA-D91C10A6F92B}" type="datetimeFigureOut">
              <a:rPr lang="en-US" smtClean="0"/>
              <a:pPr/>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A2254B-1489-456E-9FBA-D91C10A6F92B}" type="datetimeFigureOut">
              <a:rPr lang="en-US" smtClean="0"/>
              <a:pPr/>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2254B-1489-456E-9FBA-D91C10A6F92B}" type="datetimeFigureOut">
              <a:rPr lang="en-US" smtClean="0"/>
              <a:pPr/>
              <a:t>6/21/2014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2254B-1489-456E-9FBA-D91C10A6F92B}" type="datetimeFigureOut">
              <a:rPr lang="en-US" smtClean="0"/>
              <a:pPr/>
              <a:t>6/21/2014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2254B-1489-456E-9FBA-D91C10A6F92B}" type="datetimeFigureOut">
              <a:rPr lang="en-US" smtClean="0"/>
              <a:pPr/>
              <a:t>6/21/2014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2254B-1489-456E-9FBA-D91C10A6F92B}" type="datetimeFigureOut">
              <a:rPr lang="en-US" smtClean="0"/>
              <a:pPr/>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2254B-1489-456E-9FBA-D91C10A6F92B}" type="datetimeFigureOut">
              <a:rPr lang="en-US" smtClean="0"/>
              <a:pPr/>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EA2254B-1489-456E-9FBA-D91C10A6F92B}" type="datetimeFigureOut">
              <a:rPr lang="en-US" smtClean="0"/>
              <a:pPr/>
              <a:t>6/21/2014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49344DF-55A2-43CB-BF3A-73DEE32C3F93}"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65"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400" y="0"/>
            <a:ext cx="787400" cy="787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en.wikipedia.org/wiki/File:Sharda_Peeth_3.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00400" y="14287"/>
            <a:ext cx="3181558" cy="795956"/>
          </a:xfrm>
        </p:spPr>
        <p:txBody>
          <a:bodyPr/>
          <a:lstStyle/>
          <a:p>
            <a:r>
              <a:rPr lang="en-US" dirty="0" err="1" smtClean="0"/>
              <a:t>AdiShakti</a:t>
            </a:r>
            <a:endParaRPr lang="en-US" dirty="0"/>
          </a:p>
        </p:txBody>
      </p:sp>
      <p:sp>
        <p:nvSpPr>
          <p:cNvPr id="6" name="Subtitle 5"/>
          <p:cNvSpPr>
            <a:spLocks noGrp="1"/>
          </p:cNvSpPr>
          <p:nvPr>
            <p:ph type="subTitle" idx="1"/>
          </p:nvPr>
        </p:nvSpPr>
        <p:spPr>
          <a:xfrm>
            <a:off x="152400" y="4208605"/>
            <a:ext cx="8669594" cy="2496995"/>
          </a:xfrm>
          <a:noFill/>
        </p:spPr>
        <p:txBody>
          <a:bodyPr>
            <a:noAutofit/>
          </a:bodyPr>
          <a:lstStyle/>
          <a:p>
            <a:r>
              <a:rPr lang="en-US" sz="3200" dirty="0">
                <a:solidFill>
                  <a:schemeClr val="tx1"/>
                </a:solidFill>
              </a:rPr>
              <a:t>The goddess </a:t>
            </a:r>
            <a:r>
              <a:rPr lang="en-US" sz="3200" b="1" dirty="0" err="1">
                <a:solidFill>
                  <a:schemeClr val="tx1"/>
                </a:solidFill>
              </a:rPr>
              <a:t>AdiShakti</a:t>
            </a:r>
            <a:r>
              <a:rPr lang="en-US" sz="3200" dirty="0">
                <a:solidFill>
                  <a:schemeClr val="tx1"/>
                </a:solidFill>
              </a:rPr>
              <a:t>, in Hindu Dharma represents supreme cosmic energy which exists from the beginning of </a:t>
            </a:r>
            <a:r>
              <a:rPr lang="en-US" sz="3200" dirty="0" smtClean="0">
                <a:solidFill>
                  <a:schemeClr val="tx1"/>
                </a:solidFill>
              </a:rPr>
              <a:t>the universe</a:t>
            </a:r>
            <a:r>
              <a:rPr lang="en-US" sz="3200" dirty="0">
                <a:solidFill>
                  <a:schemeClr val="tx1"/>
                </a:solidFill>
              </a:rPr>
              <a:t>. It also referred as ‘the great divine mother’ in Hinduism</a:t>
            </a:r>
            <a:endParaRPr lang="en-US" sz="3200" dirty="0">
              <a:solidFill>
                <a:schemeClr val="tx1"/>
              </a:solidFill>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happyandhealthyrecipes.com/wp-content/uploads/2014/05/meditation-adi-shak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5793" y="990600"/>
            <a:ext cx="3167063" cy="3167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RZe54Mj6XB9vfU4k8Al8whALYbjoYciLtg6xhdo5UtyDh1s7u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793" y="1043579"/>
            <a:ext cx="855738" cy="735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0.gstatic.com/images?q=tbn:ANd9GcRZe54Mj6XB9vfU4k8Al8whALYbjoYciLtg6xhdo5UtyDh1s7u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118" y="1043579"/>
            <a:ext cx="855738" cy="73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8664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4432" y="128003"/>
            <a:ext cx="4267200" cy="505443"/>
          </a:xfrm>
        </p:spPr>
        <p:txBody>
          <a:bodyPr/>
          <a:lstStyle/>
          <a:p>
            <a:r>
              <a:rPr lang="en-US" sz="2800" dirty="0" err="1" smtClean="0"/>
              <a:t>AdiShakti</a:t>
            </a:r>
            <a:r>
              <a:rPr lang="en-US" sz="2800" dirty="0" smtClean="0"/>
              <a:t> Incarnations</a:t>
            </a:r>
            <a:endParaRPr lang="en-US" sz="2800"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http://4.bp.blogspot.com/-I8OZ3avDMrE/UiiCq_T9SnI/AAAAAAAAJzc/DOE7mmvbTUU/s640/durga7.jpg"/>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635"/>
            <a:ext cx="2667000" cy="2437765"/>
          </a:xfrm>
          <a:prstGeom prst="rect">
            <a:avLst/>
          </a:prstGeom>
          <a:noFill/>
          <a:ln>
            <a:noFill/>
          </a:ln>
        </p:spPr>
      </p:pic>
      <p:pic>
        <p:nvPicPr>
          <p:cNvPr id="16" name="Picture 15" descr="https://encrypted-tbn3.gstatic.com/images?q=tbn:ANd9GcQQ1PwVSpXgxGixqN6houiVgG32umfZqqqWGVTkObO-HwFp4ENyKQ"/>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91635"/>
            <a:ext cx="2735264" cy="2437765"/>
          </a:xfrm>
          <a:prstGeom prst="rect">
            <a:avLst/>
          </a:prstGeom>
          <a:noFill/>
          <a:ln>
            <a:noFill/>
          </a:ln>
        </p:spPr>
      </p:pic>
      <p:pic>
        <p:nvPicPr>
          <p:cNvPr id="17" name="Picture 16" descr="https://encrypted-tbn1.gstatic.com/images?q=tbn:ANd9GcTmcZs2_88wQgEYIme6Yoo8R37E7GSMMLl9lVJk8OazzDpQTiLx5A"/>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71950"/>
            <a:ext cx="2438400" cy="2457450"/>
          </a:xfrm>
          <a:prstGeom prst="rect">
            <a:avLst/>
          </a:prstGeom>
          <a:noFill/>
          <a:ln>
            <a:noFill/>
          </a:ln>
        </p:spPr>
      </p:pic>
      <p:sp>
        <p:nvSpPr>
          <p:cNvPr id="11" name="Rectangle 10"/>
          <p:cNvSpPr/>
          <p:nvPr/>
        </p:nvSpPr>
        <p:spPr>
          <a:xfrm>
            <a:off x="196644" y="914400"/>
            <a:ext cx="8490155" cy="2246769"/>
          </a:xfrm>
          <a:prstGeom prst="rect">
            <a:avLst/>
          </a:prstGeom>
        </p:spPr>
        <p:txBody>
          <a:bodyPr wrap="square">
            <a:spAutoFit/>
          </a:bodyPr>
          <a:lstStyle/>
          <a:p>
            <a:r>
              <a:rPr lang="en-US" sz="2800"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dirty="0">
                <a:latin typeface="Calibri" panose="020F0502020204030204" pitchFamily="34" charset="0"/>
                <a:ea typeface="Calibri" panose="020F0502020204030204" pitchFamily="34" charset="0"/>
                <a:cs typeface="Times New Roman" panose="02020603050405020304" pitchFamily="18" charset="0"/>
              </a:rPr>
              <a:t>complete incarnation of the Goddess of power.  She has three chief </a:t>
            </a:r>
            <a:r>
              <a:rPr lang="en-US" sz="2800" dirty="0" smtClean="0">
                <a:latin typeface="Calibri" panose="020F0502020204030204" pitchFamily="34" charset="0"/>
                <a:ea typeface="Calibri" panose="020F0502020204030204" pitchFamily="34" charset="0"/>
                <a:cs typeface="Times New Roman" panose="02020603050405020304" pitchFamily="18" charset="0"/>
              </a:rPr>
              <a:t>manifestations:  </a:t>
            </a:r>
            <a:r>
              <a:rPr lang="en-US" sz="2800" b="1" i="1" dirty="0" err="1">
                <a:latin typeface="Calibri" panose="020F0502020204030204" pitchFamily="34" charset="0"/>
                <a:ea typeface="Calibri" panose="020F0502020204030204" pitchFamily="34" charset="0"/>
                <a:cs typeface="Times New Roman" panose="02020603050405020304" pitchFamily="18" charset="0"/>
              </a:rPr>
              <a:t>Durga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Goddess of strength and </a:t>
            </a:r>
            <a:r>
              <a:rPr lang="en-US" sz="2800" b="1" dirty="0" err="1">
                <a:latin typeface="Calibri" panose="020F0502020204030204" pitchFamily="34" charset="0"/>
                <a:ea typeface="Calibri" panose="020F0502020204030204" pitchFamily="34" charset="0"/>
                <a:cs typeface="Times New Roman" panose="02020603050405020304" pitchFamily="18" charset="0"/>
              </a:rPr>
              <a:t>valour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i="1" dirty="0" err="1" smtClean="0">
                <a:latin typeface="Calibri" panose="020F0502020204030204" pitchFamily="34" charset="0"/>
                <a:ea typeface="Calibri" panose="020F0502020204030204" pitchFamily="34" charset="0"/>
                <a:cs typeface="Times New Roman" panose="02020603050405020304" pitchFamily="18" charset="0"/>
              </a:rPr>
              <a:t>MahaKali</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Goddess of destruction of evil</a:t>
            </a:r>
            <a:r>
              <a:rPr lang="en-US" sz="2800" dirty="0">
                <a:latin typeface="Calibri" panose="020F0502020204030204" pitchFamily="34" charset="0"/>
                <a:ea typeface="Calibri" panose="020F0502020204030204" pitchFamily="34" charset="0"/>
                <a:cs typeface="Times New Roman" panose="02020603050405020304" pitchFamily="18" charset="0"/>
              </a:rPr>
              <a:t> and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Goddess</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i="1" dirty="0" err="1">
                <a:latin typeface="Calibri" panose="020F0502020204030204" pitchFamily="34" charset="0"/>
                <a:ea typeface="Calibri" panose="020F0502020204030204" pitchFamily="34" charset="0"/>
                <a:cs typeface="Times New Roman" panose="02020603050405020304" pitchFamily="18" charset="0"/>
              </a:rPr>
              <a:t>Gowri</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the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Goddess </a:t>
            </a:r>
            <a:r>
              <a:rPr lang="en-US" sz="2800" b="1" dirty="0">
                <a:latin typeface="Calibri" panose="020F0502020204030204" pitchFamily="34" charset="0"/>
                <a:ea typeface="Calibri" panose="020F0502020204030204" pitchFamily="34" charset="0"/>
                <a:cs typeface="Times New Roman" panose="02020603050405020304" pitchFamily="18" charset="0"/>
              </a:rPr>
              <a:t>of benevolence</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68865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4432" y="128003"/>
            <a:ext cx="3280568" cy="505443"/>
          </a:xfrm>
        </p:spPr>
        <p:txBody>
          <a:bodyPr/>
          <a:lstStyle/>
          <a:p>
            <a:r>
              <a:rPr lang="en-US" sz="2800" dirty="0"/>
              <a:t>Shakti </a:t>
            </a:r>
            <a:r>
              <a:rPr lang="en-US" sz="2800" dirty="0" err="1"/>
              <a:t>Peethas</a:t>
            </a:r>
            <a:r>
              <a:rPr lang="en-US" sz="2800" dirty="0"/>
              <a:t> </a:t>
            </a:r>
            <a:endParaRPr lang="en-US" sz="2800"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228600" y="753138"/>
            <a:ext cx="8490155" cy="2215991"/>
          </a:xfrm>
          <a:prstGeom prst="rect">
            <a:avLst/>
          </a:prstGeom>
        </p:spPr>
        <p:txBody>
          <a:bodyPr wrap="square">
            <a:spAutoFit/>
          </a:bodyPr>
          <a:lstStyle/>
          <a:p>
            <a:r>
              <a:rPr lang="en-US" sz="2200" dirty="0"/>
              <a:t>The Shakti </a:t>
            </a:r>
            <a:r>
              <a:rPr lang="en-US" sz="2200" dirty="0" err="1"/>
              <a:t>Peethas</a:t>
            </a:r>
            <a:r>
              <a:rPr lang="en-US" sz="2200" dirty="0"/>
              <a:t> (Sanskrit: </a:t>
            </a:r>
            <a:r>
              <a:rPr lang="sa-IN" sz="2200" b="1" dirty="0"/>
              <a:t>शक्ति पीठ</a:t>
            </a:r>
            <a:r>
              <a:rPr lang="en-US" sz="2200" dirty="0"/>
              <a:t>, </a:t>
            </a:r>
            <a:r>
              <a:rPr lang="en-US" sz="2200" dirty="0" err="1"/>
              <a:t>Śakti</a:t>
            </a:r>
            <a:r>
              <a:rPr lang="en-US" sz="2200" dirty="0"/>
              <a:t> </a:t>
            </a:r>
            <a:r>
              <a:rPr lang="en-US" sz="2200" dirty="0" err="1"/>
              <a:t>Pīṭha</a:t>
            </a:r>
            <a:r>
              <a:rPr lang="en-US" sz="2200" dirty="0"/>
              <a:t>, </a:t>
            </a:r>
            <a:r>
              <a:rPr lang="en-US" sz="2200" i="1" dirty="0"/>
              <a:t>seat of Shakti</a:t>
            </a:r>
            <a:r>
              <a:rPr lang="en-US" sz="2200" dirty="0"/>
              <a:t>) are places of worship dedicated to the goddess Shakti, the female principal of Hinduism and the main deity of the </a:t>
            </a:r>
            <a:r>
              <a:rPr lang="en-US" sz="2200" b="1" dirty="0" err="1"/>
              <a:t>Shakta</a:t>
            </a:r>
            <a:r>
              <a:rPr lang="en-US" sz="2200" dirty="0"/>
              <a:t> sect. They are </a:t>
            </a:r>
            <a:r>
              <a:rPr lang="en-US" sz="2200" b="1" dirty="0"/>
              <a:t>18 </a:t>
            </a:r>
            <a:r>
              <a:rPr lang="en-US" sz="2200" b="1" dirty="0" err="1"/>
              <a:t>MahaShakti</a:t>
            </a:r>
            <a:r>
              <a:rPr lang="en-US" sz="2200" b="1" dirty="0"/>
              <a:t> </a:t>
            </a:r>
            <a:r>
              <a:rPr lang="en-US" sz="2200" b="1" dirty="0" err="1"/>
              <a:t>Peetas</a:t>
            </a:r>
            <a:r>
              <a:rPr lang="en-US" sz="2200" dirty="0"/>
              <a:t> and 51 Shakti </a:t>
            </a:r>
            <a:r>
              <a:rPr lang="en-US" sz="2200" dirty="0" err="1"/>
              <a:t>Peetas</a:t>
            </a:r>
            <a:r>
              <a:rPr lang="en-US" sz="2200" dirty="0"/>
              <a:t> sprinkled throughout the India which is </a:t>
            </a:r>
            <a:r>
              <a:rPr lang="en-US" sz="2200" b="1" dirty="0"/>
              <a:t>culturally unifying force of Bharat</a:t>
            </a:r>
            <a:r>
              <a:rPr lang="en-US" sz="2800" dirty="0"/>
              <a:t>.</a:t>
            </a:r>
          </a:p>
        </p:txBody>
      </p:sp>
      <p:pic>
        <p:nvPicPr>
          <p:cNvPr id="3074" name="Picture 2" descr="http://4.bp.blogspot.com/-3pb43deFfso/TqT0PzmCY4I/AAAAAAAAAtc/EDNttjIDdMU/s1600/51%2Bshakti%2Bpeeth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54381"/>
            <a:ext cx="64579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4121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4432" y="128003"/>
            <a:ext cx="2289968" cy="505443"/>
          </a:xfrm>
        </p:spPr>
        <p:txBody>
          <a:bodyPr/>
          <a:lstStyle/>
          <a:p>
            <a:pPr algn="ctr"/>
            <a:r>
              <a:rPr lang="en-US" sz="2800" dirty="0" smtClean="0"/>
              <a:t>Tri-Devi</a:t>
            </a:r>
            <a:endParaRPr lang="en-US" sz="2800"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76200" y="3886200"/>
            <a:ext cx="8490155" cy="2800767"/>
          </a:xfrm>
          <a:prstGeom prst="rect">
            <a:avLst/>
          </a:prstGeom>
        </p:spPr>
        <p:txBody>
          <a:bodyPr wrap="square">
            <a:spAutoFit/>
          </a:bodyPr>
          <a:lstStyle/>
          <a:p>
            <a:r>
              <a:rPr lang="en-US" sz="2400" dirty="0"/>
              <a:t>Along with </a:t>
            </a:r>
            <a:r>
              <a:rPr lang="en-US" sz="2400" b="1" dirty="0" err="1"/>
              <a:t>TriMurthy</a:t>
            </a:r>
            <a:r>
              <a:rPr lang="en-US" sz="2400" b="1" dirty="0"/>
              <a:t>(</a:t>
            </a:r>
            <a:r>
              <a:rPr lang="en-US" sz="2400" dirty="0"/>
              <a:t>personified in the form of </a:t>
            </a:r>
            <a:r>
              <a:rPr lang="en-US" sz="2400" dirty="0" err="1"/>
              <a:t>Bramha</a:t>
            </a:r>
            <a:r>
              <a:rPr lang="en-US" sz="2400" dirty="0"/>
              <a:t>, Vishnu, Shiva);</a:t>
            </a:r>
            <a:r>
              <a:rPr lang="en-US" sz="2400" b="1" dirty="0"/>
              <a:t> </a:t>
            </a:r>
            <a:r>
              <a:rPr lang="en-US" sz="2400" dirty="0"/>
              <a:t> Hinduism has </a:t>
            </a:r>
            <a:r>
              <a:rPr lang="en-US" sz="2400" b="1" dirty="0"/>
              <a:t>unique</a:t>
            </a:r>
            <a:r>
              <a:rPr lang="en-US" sz="2400" dirty="0"/>
              <a:t> </a:t>
            </a:r>
            <a:r>
              <a:rPr lang="en-US" sz="2400" b="1" dirty="0"/>
              <a:t>concept</a:t>
            </a:r>
            <a:r>
              <a:rPr lang="en-US" sz="2400" dirty="0"/>
              <a:t> of </a:t>
            </a:r>
            <a:r>
              <a:rPr lang="en-US" sz="2400" b="1" dirty="0" err="1"/>
              <a:t>TriDevi</a:t>
            </a:r>
            <a:r>
              <a:rPr lang="en-US" sz="2400" dirty="0"/>
              <a:t> (three main </a:t>
            </a:r>
            <a:r>
              <a:rPr lang="en-US" sz="2400" b="1" dirty="0"/>
              <a:t>female forms of  God</a:t>
            </a:r>
            <a:r>
              <a:rPr lang="en-US" sz="2400" dirty="0"/>
              <a:t> ) that are personified by the forms of </a:t>
            </a:r>
            <a:r>
              <a:rPr lang="en-US" sz="2400" dirty="0" smtClean="0"/>
              <a:t>Hindu Goddesses</a:t>
            </a:r>
            <a:r>
              <a:rPr lang="en-US" sz="2400" dirty="0"/>
              <a:t>: </a:t>
            </a:r>
            <a:r>
              <a:rPr lang="en-US" sz="2400" b="1" dirty="0" err="1"/>
              <a:t>Saraswati</a:t>
            </a:r>
            <a:r>
              <a:rPr lang="en-US" sz="2400" b="1" dirty="0"/>
              <a:t>, Lakshmi and </a:t>
            </a:r>
            <a:r>
              <a:rPr lang="en-US" sz="2400" b="1" dirty="0" err="1"/>
              <a:t>Parvati</a:t>
            </a:r>
            <a:r>
              <a:rPr lang="en-US" sz="2400" dirty="0"/>
              <a:t>. They all are the manifestations </a:t>
            </a:r>
            <a:r>
              <a:rPr lang="en-US" sz="2800" dirty="0"/>
              <a:t>of the </a:t>
            </a:r>
            <a:r>
              <a:rPr lang="en-US" sz="2800" dirty="0" err="1"/>
              <a:t>AdiShakti</a:t>
            </a:r>
            <a:r>
              <a:rPr lang="en-US" sz="2800" dirty="0"/>
              <a:t>, (Divine Mother).</a:t>
            </a:r>
          </a:p>
        </p:txBody>
      </p:sp>
      <p:pic>
        <p:nvPicPr>
          <p:cNvPr id="8" name="Picture 7" descr="https://encrypted-tbn1.gstatic.com/images?q=tbn:ANd9GcSNRbojYewx1D8vwGRD_h80CDp_jvhdakKqZdFrNpXucLFpIUII"/>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45614"/>
            <a:ext cx="4475855" cy="3176554"/>
          </a:xfrm>
          <a:prstGeom prst="rect">
            <a:avLst/>
          </a:prstGeom>
          <a:noFill/>
          <a:ln>
            <a:noFill/>
          </a:ln>
        </p:spPr>
      </p:pic>
    </p:spTree>
    <p:extLst>
      <p:ext uri="{BB962C8B-B14F-4D97-AF65-F5344CB8AC3E}">
        <p14:creationId xmlns:p14="http://schemas.microsoft.com/office/powerpoint/2010/main" val="417481961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74759" y="4809453"/>
            <a:ext cx="9017551" cy="1569660"/>
          </a:xfrm>
          <a:prstGeom prst="rect">
            <a:avLst/>
          </a:prstGeom>
        </p:spPr>
        <p:txBody>
          <a:bodyPr wrap="square">
            <a:spAutoFit/>
          </a:bodyPr>
          <a:lstStyle/>
          <a:p>
            <a:r>
              <a:rPr lang="en-US" sz="2400" b="1" dirty="0" err="1"/>
              <a:t>Saraswati</a:t>
            </a:r>
            <a:r>
              <a:rPr lang="en-US" sz="2400" dirty="0"/>
              <a:t> the goddess of learning and arts, cultural fulfillment (consort of </a:t>
            </a:r>
            <a:r>
              <a:rPr lang="en-US" sz="2400" dirty="0" err="1"/>
              <a:t>Brahmā</a:t>
            </a:r>
            <a:r>
              <a:rPr lang="en-US" sz="2400" dirty="0"/>
              <a:t> the creator). She is the cosmic intelligence, cosmic consciousness, cosmic knowledge.</a:t>
            </a:r>
          </a:p>
        </p:txBody>
      </p:sp>
      <p:sp>
        <p:nvSpPr>
          <p:cNvPr id="6" name="Title 4"/>
          <p:cNvSpPr txBox="1">
            <a:spLocks/>
          </p:cNvSpPr>
          <p:nvPr/>
        </p:nvSpPr>
        <p:spPr>
          <a:xfrm>
            <a:off x="2842540" y="119958"/>
            <a:ext cx="2643860" cy="50544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smtClean="0"/>
              <a:t>Saraswati</a:t>
            </a:r>
            <a:r>
              <a:rPr lang="en-US" sz="2800" dirty="0" smtClean="0"/>
              <a:t> Ma</a:t>
            </a:r>
            <a:endParaRPr lang="en-US" sz="2800" dirty="0"/>
          </a:p>
        </p:txBody>
      </p:sp>
      <p:pic>
        <p:nvPicPr>
          <p:cNvPr id="9" name="irc_mi" descr="http://4.bp.blogspot.com/-mewPB3vAof4/UQEF8h826gI/AAAAAAAADPs/ihsFiCtU1kY/s1600/hindu-goddess-saraswati-devi-photo.jpg"/>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075815" cy="2638425"/>
          </a:xfrm>
          <a:prstGeom prst="rect">
            <a:avLst/>
          </a:prstGeom>
          <a:noFill/>
          <a:ln>
            <a:noFill/>
          </a:ln>
        </p:spPr>
      </p:pic>
      <p:pic>
        <p:nvPicPr>
          <p:cNvPr id="10" name="Picture 2" descr="https://encrypted-tbn1.gstatic.com/images?q=tbn:ANd9GcSpYamaY2wAget4pSlfBdxnnu_BU6tg8qNP6nbXwPbndGMG_C4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270" y="1038575"/>
            <a:ext cx="1981200" cy="2612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340" y="3802712"/>
            <a:ext cx="2845930" cy="523220"/>
          </a:xfrm>
          <a:prstGeom prst="rect">
            <a:avLst/>
          </a:prstGeom>
          <a:noFill/>
        </p:spPr>
        <p:txBody>
          <a:bodyPr wrap="square" rtlCol="0">
            <a:spAutoFit/>
          </a:bodyPr>
          <a:lstStyle/>
          <a:p>
            <a:r>
              <a:rPr lang="en-US" sz="1400" dirty="0" err="1"/>
              <a:t>Veena</a:t>
            </a:r>
            <a:r>
              <a:rPr lang="en-US" sz="1400" dirty="0"/>
              <a:t> </a:t>
            </a:r>
            <a:r>
              <a:rPr lang="en-US" sz="1400" dirty="0" err="1"/>
              <a:t>Vadini</a:t>
            </a:r>
            <a:r>
              <a:rPr lang="en-US" sz="1400" dirty="0"/>
              <a:t>, </a:t>
            </a:r>
            <a:r>
              <a:rPr lang="en-US" sz="1400" dirty="0" err="1" smtClean="0"/>
              <a:t>Hamsa</a:t>
            </a:r>
            <a:r>
              <a:rPr lang="en-US" sz="1400" dirty="0"/>
              <a:t> </a:t>
            </a:r>
            <a:r>
              <a:rPr lang="en-US" sz="1400" dirty="0" err="1" smtClean="0"/>
              <a:t>Vahini</a:t>
            </a:r>
            <a:endParaRPr lang="en-US" sz="1400" dirty="0" smtClean="0"/>
          </a:p>
          <a:p>
            <a:r>
              <a:rPr lang="en-US" sz="1400" dirty="0"/>
              <a:t>Kala </a:t>
            </a:r>
            <a:r>
              <a:rPr lang="en-US" sz="1400" dirty="0" err="1"/>
              <a:t>Swamini</a:t>
            </a:r>
            <a:r>
              <a:rPr lang="en-US" sz="1400" dirty="0"/>
              <a:t> Ma </a:t>
            </a:r>
            <a:r>
              <a:rPr lang="en-US" sz="1400" dirty="0" err="1" smtClean="0"/>
              <a:t>Saraswati</a:t>
            </a:r>
            <a:endParaRPr lang="en-US" sz="1400" dirty="0"/>
          </a:p>
        </p:txBody>
      </p:sp>
      <p:sp>
        <p:nvSpPr>
          <p:cNvPr id="12" name="TextBox 11"/>
          <p:cNvSpPr txBox="1"/>
          <p:nvPr/>
        </p:nvSpPr>
        <p:spPr>
          <a:xfrm>
            <a:off x="2842540" y="3802712"/>
            <a:ext cx="2464930" cy="738664"/>
          </a:xfrm>
          <a:prstGeom prst="rect">
            <a:avLst/>
          </a:prstGeom>
          <a:noFill/>
        </p:spPr>
        <p:txBody>
          <a:bodyPr wrap="square" rtlCol="0">
            <a:spAutoFit/>
          </a:bodyPr>
          <a:lstStyle/>
          <a:p>
            <a:r>
              <a:rPr lang="en-US" sz="1400" dirty="0" err="1"/>
              <a:t>Sringeri</a:t>
            </a:r>
            <a:r>
              <a:rPr lang="en-US" sz="1400" dirty="0"/>
              <a:t> </a:t>
            </a:r>
            <a:r>
              <a:rPr lang="en-US" sz="1400" dirty="0" err="1" smtClean="0"/>
              <a:t>Sharadamaba</a:t>
            </a:r>
            <a:endParaRPr lang="en-US" sz="1400" dirty="0" smtClean="0"/>
          </a:p>
          <a:p>
            <a:r>
              <a:rPr lang="en-US" sz="1400" dirty="0" err="1"/>
              <a:t>Sringeri</a:t>
            </a:r>
            <a:r>
              <a:rPr lang="en-US" sz="1400" dirty="0"/>
              <a:t>  </a:t>
            </a:r>
            <a:r>
              <a:rPr lang="en-US" sz="1400" dirty="0" err="1"/>
              <a:t>Mandir</a:t>
            </a:r>
            <a:r>
              <a:rPr lang="en-US" sz="1400" dirty="0"/>
              <a:t> </a:t>
            </a:r>
            <a:r>
              <a:rPr lang="en-US" sz="1400" dirty="0"/>
              <a:t> </a:t>
            </a:r>
            <a:endParaRPr lang="en-US" sz="1400" dirty="0" smtClean="0"/>
          </a:p>
          <a:p>
            <a:r>
              <a:rPr lang="en-US" sz="1400" dirty="0" smtClean="0"/>
              <a:t>started by </a:t>
            </a:r>
            <a:r>
              <a:rPr lang="en-US" sz="1400" dirty="0" err="1"/>
              <a:t>Adi</a:t>
            </a:r>
            <a:r>
              <a:rPr lang="en-US" sz="1400" dirty="0"/>
              <a:t> </a:t>
            </a:r>
            <a:r>
              <a:rPr lang="en-US" sz="1400" dirty="0" err="1"/>
              <a:t>Shankara</a:t>
            </a:r>
            <a:endParaRPr lang="en-US" sz="1400" dirty="0"/>
          </a:p>
        </p:txBody>
      </p:sp>
      <p:pic>
        <p:nvPicPr>
          <p:cNvPr id="13" name="Picture 12" descr="http://upload.wikimedia.org/wikipedia/commons/thumb/7/7b/Sharda_Peeth_3.jpg/250px-Sharda_Peeth_3.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307470" y="1006620"/>
            <a:ext cx="3089910" cy="2063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97902" y="3070370"/>
            <a:ext cx="3946098" cy="1477328"/>
          </a:xfrm>
          <a:prstGeom prst="rect">
            <a:avLst/>
          </a:prstGeom>
        </p:spPr>
        <p:txBody>
          <a:bodyPr wrap="square">
            <a:spAutoFit/>
          </a:bodyPr>
          <a:lstStyle/>
          <a:p>
            <a:pPr eaLnBrk="0" fontAlgn="base" hangingPunct="0"/>
            <a:r>
              <a:rPr lang="en-US" dirty="0" err="1">
                <a:solidFill>
                  <a:srgbClr val="FF0000"/>
                </a:solidFill>
                <a:latin typeface="Arial" panose="020B0604020202020204" pitchFamily="34" charset="0"/>
                <a:ea typeface="Times New Roman" panose="02020603050405020304" pitchFamily="18" charset="0"/>
              </a:rPr>
              <a:t>Sharada</a:t>
            </a:r>
            <a:r>
              <a:rPr lang="en-US" dirty="0">
                <a:solidFill>
                  <a:srgbClr val="FF0000"/>
                </a:solidFill>
                <a:latin typeface="Arial" panose="020B0604020202020204" pitchFamily="34" charset="0"/>
                <a:ea typeface="Times New Roman" panose="02020603050405020304" pitchFamily="18" charset="0"/>
              </a:rPr>
              <a:t> </a:t>
            </a:r>
            <a:r>
              <a:rPr lang="en-US" dirty="0" err="1">
                <a:solidFill>
                  <a:srgbClr val="FF0000"/>
                </a:solidFill>
                <a:latin typeface="Arial" panose="020B0604020202020204" pitchFamily="34" charset="0"/>
                <a:ea typeface="Times New Roman" panose="02020603050405020304" pitchFamily="18" charset="0"/>
              </a:rPr>
              <a:t>Peeth</a:t>
            </a:r>
            <a:r>
              <a:rPr lang="en-US" dirty="0">
                <a:solidFill>
                  <a:srgbClr val="FF0000"/>
                </a:solidFill>
                <a:latin typeface="Arial" panose="020B0604020202020204" pitchFamily="34" charset="0"/>
                <a:ea typeface="Times New Roman" panose="02020603050405020304" pitchFamily="18" charset="0"/>
              </a:rPr>
              <a:t> (</a:t>
            </a:r>
            <a:r>
              <a:rPr lang="en-US" dirty="0" err="1">
                <a:solidFill>
                  <a:srgbClr val="FF0000"/>
                </a:solidFill>
                <a:latin typeface="Arial" panose="020B0604020202020204" pitchFamily="34" charset="0"/>
                <a:ea typeface="Times New Roman" panose="02020603050405020304" pitchFamily="18" charset="0"/>
              </a:rPr>
              <a:t>Sarvajnapeetha</a:t>
            </a:r>
            <a:r>
              <a:rPr lang="en-US" dirty="0">
                <a:solidFill>
                  <a:srgbClr val="FF0000"/>
                </a:solidFill>
                <a:latin typeface="Arial" panose="020B0604020202020204" pitchFamily="34" charset="0"/>
                <a:ea typeface="Times New Roman" panose="02020603050405020304" pitchFamily="18" charset="0"/>
              </a:rPr>
              <a:t>) temple ruins, in Kashmir</a:t>
            </a:r>
            <a:r>
              <a:rPr lang="en-US" dirty="0">
                <a:latin typeface="Arial" panose="020B0604020202020204" pitchFamily="34" charset="0"/>
                <a:ea typeface="Times New Roman" panose="02020603050405020304" pitchFamily="18" charset="0"/>
              </a:rPr>
              <a:t> </a:t>
            </a:r>
            <a:endParaRPr lang="en-US" dirty="0" smtClean="0">
              <a:latin typeface="Arial" panose="020B0604020202020204" pitchFamily="34" charset="0"/>
              <a:ea typeface="Times New Roman" panose="02020603050405020304" pitchFamily="18" charset="0"/>
            </a:endParaRPr>
          </a:p>
          <a:p>
            <a:pPr eaLnBrk="0" fontAlgn="base" hangingPunct="0"/>
            <a:r>
              <a:rPr lang="en-US" dirty="0" smtClean="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Namaste </a:t>
            </a:r>
            <a:r>
              <a:rPr lang="en-US" dirty="0" err="1">
                <a:latin typeface="Arial" panose="020B0604020202020204" pitchFamily="34" charset="0"/>
                <a:ea typeface="Times New Roman" panose="02020603050405020304" pitchFamily="18" charset="0"/>
              </a:rPr>
              <a:t>Sharda</a:t>
            </a:r>
            <a:r>
              <a:rPr lang="en-US" dirty="0">
                <a:latin typeface="Arial" panose="020B0604020202020204" pitchFamily="34" charset="0"/>
                <a:ea typeface="Times New Roman" panose="02020603050405020304" pitchFamily="18" charset="0"/>
              </a:rPr>
              <a:t> Devi </a:t>
            </a:r>
            <a:r>
              <a:rPr lang="en-US" dirty="0" err="1">
                <a:latin typeface="Arial" panose="020B0604020202020204" pitchFamily="34" charset="0"/>
                <a:ea typeface="Times New Roman" panose="02020603050405020304" pitchFamily="18" charset="0"/>
              </a:rPr>
              <a:t>Kashmira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Puravasini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Tvamaham</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Prarthaye</a:t>
            </a:r>
            <a:r>
              <a:rPr lang="en-US" dirty="0">
                <a:latin typeface="Arial" panose="020B0604020202020204" pitchFamily="34" charset="0"/>
                <a:ea typeface="Times New Roman" panose="02020603050405020304" pitchFamily="18" charset="0"/>
              </a:rPr>
              <a:t> Devi </a:t>
            </a:r>
            <a:r>
              <a:rPr lang="en-US" dirty="0" err="1">
                <a:latin typeface="Arial" panose="020B0604020202020204" pitchFamily="34" charset="0"/>
                <a:ea typeface="Times New Roman" panose="02020603050405020304" pitchFamily="18" charset="0"/>
              </a:rPr>
              <a:t>Vidya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DanaCha</a:t>
            </a:r>
            <a:r>
              <a:rPr lang="en-US" dirty="0">
                <a:latin typeface="Arial" panose="020B0604020202020204" pitchFamily="34" charset="0"/>
                <a:ea typeface="Times New Roman" panose="02020603050405020304" pitchFamily="18" charset="0"/>
              </a:rPr>
              <a:t> De-hi-me</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185409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74759" y="4809453"/>
            <a:ext cx="9017551" cy="1785104"/>
          </a:xfrm>
          <a:prstGeom prst="rect">
            <a:avLst/>
          </a:prstGeom>
        </p:spPr>
        <p:txBody>
          <a:bodyPr wrap="square">
            <a:spAutoFit/>
          </a:bodyPr>
          <a:lstStyle/>
          <a:p>
            <a:r>
              <a:rPr lang="en-US" sz="2200" b="1" dirty="0"/>
              <a:t>Lakshmi</a:t>
            </a:r>
            <a:r>
              <a:rPr lang="en-US" sz="2200" dirty="0"/>
              <a:t> the goddess of wealth and fertility, material fulfillment (consort of Vishnu the maintainer or preserver). However, she does not mean mere material wealth like gold, cattle, etc. All kinds of prosperity, glory, magnificence, joy, exaltation, or greatness come under Lakshmi</a:t>
            </a:r>
          </a:p>
        </p:txBody>
      </p:sp>
      <p:sp>
        <p:nvSpPr>
          <p:cNvPr id="6" name="Title 4"/>
          <p:cNvSpPr txBox="1">
            <a:spLocks/>
          </p:cNvSpPr>
          <p:nvPr/>
        </p:nvSpPr>
        <p:spPr>
          <a:xfrm>
            <a:off x="2842540" y="119958"/>
            <a:ext cx="2083930" cy="50544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smtClean="0"/>
              <a:t>Laxmi</a:t>
            </a:r>
            <a:r>
              <a:rPr lang="en-US" sz="2800" dirty="0" smtClean="0"/>
              <a:t> Ma</a:t>
            </a:r>
            <a:endParaRPr lang="en-US" sz="2800" dirty="0"/>
          </a:p>
        </p:txBody>
      </p:sp>
      <p:sp>
        <p:nvSpPr>
          <p:cNvPr id="4" name="TextBox 3"/>
          <p:cNvSpPr txBox="1"/>
          <p:nvPr/>
        </p:nvSpPr>
        <p:spPr>
          <a:xfrm>
            <a:off x="74759" y="4094937"/>
            <a:ext cx="2845930" cy="738664"/>
          </a:xfrm>
          <a:prstGeom prst="rect">
            <a:avLst/>
          </a:prstGeom>
          <a:noFill/>
        </p:spPr>
        <p:txBody>
          <a:bodyPr wrap="square" rtlCol="0">
            <a:spAutoFit/>
          </a:bodyPr>
          <a:lstStyle/>
          <a:p>
            <a:r>
              <a:rPr lang="en-US" sz="1400" dirty="0" err="1"/>
              <a:t>Namastestu</a:t>
            </a:r>
            <a:r>
              <a:rPr lang="en-US" sz="1400" dirty="0"/>
              <a:t> </a:t>
            </a:r>
            <a:r>
              <a:rPr lang="en-US" sz="1400" dirty="0" err="1"/>
              <a:t>Mahaa-Maaye</a:t>
            </a:r>
            <a:r>
              <a:rPr lang="en-US" sz="1400" dirty="0"/>
              <a:t> Shri-</a:t>
            </a:r>
            <a:r>
              <a:rPr lang="en-US" sz="1400" dirty="0" err="1"/>
              <a:t>Pite</a:t>
            </a:r>
            <a:r>
              <a:rPr lang="en-US" sz="1400" dirty="0"/>
              <a:t> </a:t>
            </a:r>
            <a:r>
              <a:rPr lang="en-US" sz="1400" dirty="0" err="1" smtClean="0"/>
              <a:t>Sura-Pujite</a:t>
            </a:r>
            <a:r>
              <a:rPr lang="en-US" sz="1400" dirty="0" smtClean="0"/>
              <a:t>…</a:t>
            </a:r>
            <a:endParaRPr lang="en-US" sz="1400" dirty="0"/>
          </a:p>
          <a:p>
            <a:r>
              <a:rPr lang="en-US" sz="1400" dirty="0" err="1"/>
              <a:t>Mahaalakssmi</a:t>
            </a:r>
            <a:r>
              <a:rPr lang="en-US" sz="1400" dirty="0"/>
              <a:t> </a:t>
            </a:r>
            <a:r>
              <a:rPr lang="en-US" sz="1400" dirty="0" err="1"/>
              <a:t>Namostute</a:t>
            </a:r>
            <a:endParaRPr lang="en-US" sz="1400" dirty="0"/>
          </a:p>
        </p:txBody>
      </p:sp>
      <p:sp>
        <p:nvSpPr>
          <p:cNvPr id="12" name="TextBox 11"/>
          <p:cNvSpPr txBox="1"/>
          <p:nvPr/>
        </p:nvSpPr>
        <p:spPr>
          <a:xfrm>
            <a:off x="2732972" y="4008160"/>
            <a:ext cx="2464930" cy="523220"/>
          </a:xfrm>
          <a:prstGeom prst="rect">
            <a:avLst/>
          </a:prstGeom>
          <a:noFill/>
        </p:spPr>
        <p:txBody>
          <a:bodyPr wrap="square" rtlCol="0">
            <a:spAutoFit/>
          </a:bodyPr>
          <a:lstStyle/>
          <a:p>
            <a:r>
              <a:rPr lang="en-US" sz="1400" dirty="0" err="1"/>
              <a:t>Mahalakshmi</a:t>
            </a:r>
            <a:r>
              <a:rPr lang="en-US" sz="1400" dirty="0"/>
              <a:t> Temple, </a:t>
            </a:r>
          </a:p>
          <a:p>
            <a:r>
              <a:rPr lang="en-US" sz="1400" dirty="0"/>
              <a:t>Kolhapur, </a:t>
            </a:r>
            <a:r>
              <a:rPr lang="en-US" sz="1400" dirty="0" err="1"/>
              <a:t>Maharastra</a:t>
            </a:r>
            <a:endParaRPr lang="en-US" sz="1400" dirty="0"/>
          </a:p>
        </p:txBody>
      </p:sp>
      <p:sp>
        <p:nvSpPr>
          <p:cNvPr id="7" name="Rectangle 6"/>
          <p:cNvSpPr/>
          <p:nvPr/>
        </p:nvSpPr>
        <p:spPr>
          <a:xfrm>
            <a:off x="5197902" y="3070370"/>
            <a:ext cx="3946098" cy="646331"/>
          </a:xfrm>
          <a:prstGeom prst="rect">
            <a:avLst/>
          </a:prstGeom>
        </p:spPr>
        <p:txBody>
          <a:bodyPr wrap="square">
            <a:spAutoFit/>
          </a:bodyPr>
          <a:lstStyle/>
          <a:p>
            <a:pPr eaLnBrk="0" fontAlgn="base" hangingPunct="0"/>
            <a:r>
              <a:rPr lang="en-US" dirty="0" err="1" smtClean="0">
                <a:solidFill>
                  <a:srgbClr val="FF0000"/>
                </a:solidFill>
                <a:latin typeface="Arial" panose="020B0604020202020204" pitchFamily="34" charset="0"/>
                <a:ea typeface="Times New Roman" panose="02020603050405020304" pitchFamily="18" charset="0"/>
              </a:rPr>
              <a:t>Maha</a:t>
            </a:r>
            <a:r>
              <a:rPr lang="en-US" dirty="0" smtClean="0">
                <a:solidFill>
                  <a:srgbClr val="FF0000"/>
                </a:solidFill>
                <a:latin typeface="Arial" panose="020B0604020202020204" pitchFamily="34" charset="0"/>
                <a:ea typeface="Times New Roman" panose="02020603050405020304" pitchFamily="18" charset="0"/>
              </a:rPr>
              <a:t> </a:t>
            </a:r>
            <a:r>
              <a:rPr lang="en-US" dirty="0" err="1" smtClean="0">
                <a:solidFill>
                  <a:srgbClr val="FF0000"/>
                </a:solidFill>
                <a:latin typeface="Arial" panose="020B0604020202020204" pitchFamily="34" charset="0"/>
                <a:ea typeface="Times New Roman" panose="02020603050405020304" pitchFamily="18" charset="0"/>
              </a:rPr>
              <a:t>Laxmi</a:t>
            </a:r>
            <a:r>
              <a:rPr lang="en-US" dirty="0" smtClean="0">
                <a:solidFill>
                  <a:srgbClr val="FF0000"/>
                </a:solidFill>
                <a:latin typeface="Arial" panose="020B0604020202020204" pitchFamily="34" charset="0"/>
                <a:ea typeface="Times New Roman" panose="02020603050405020304" pitchFamily="18" charset="0"/>
              </a:rPr>
              <a:t> Temple</a:t>
            </a:r>
          </a:p>
          <a:p>
            <a:pPr eaLnBrk="0" fontAlgn="base" hangingPunct="0"/>
            <a:r>
              <a:rPr lang="en-US" dirty="0" smtClean="0">
                <a:solidFill>
                  <a:srgbClr val="FF0000"/>
                </a:solidFill>
                <a:latin typeface="Arial" panose="020B0604020202020204" pitchFamily="34" charset="0"/>
                <a:ea typeface="Times New Roman" panose="02020603050405020304" pitchFamily="18" charset="0"/>
              </a:rPr>
              <a:t>In Delaware, USA</a:t>
            </a:r>
            <a:endParaRPr lang="en-US" dirty="0" smtClean="0">
              <a:latin typeface="Arial" panose="020B0604020202020204" pitchFamily="34" charset="0"/>
              <a:ea typeface="Times New Roman" panose="020206030504050203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120" y="939014"/>
            <a:ext cx="2285714" cy="3017143"/>
          </a:xfrm>
          <a:prstGeom prst="rect">
            <a:avLst/>
          </a:prstGeom>
          <a:noFill/>
          <a:ln>
            <a:noFill/>
          </a:ln>
        </p:spPr>
      </p:pic>
      <p:pic>
        <p:nvPicPr>
          <p:cNvPr id="8194" name="Picture 2" descr="Mahalaxmi of Kolhap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756" y="869079"/>
            <a:ext cx="2240280" cy="29843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hindutemplede.com/images/stories/home/home.jpg"/>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159684"/>
            <a:ext cx="2590800" cy="1910686"/>
          </a:xfrm>
          <a:prstGeom prst="rect">
            <a:avLst/>
          </a:prstGeom>
          <a:noFill/>
          <a:ln>
            <a:noFill/>
          </a:ln>
        </p:spPr>
      </p:pic>
    </p:spTree>
    <p:extLst>
      <p:ext uri="{BB962C8B-B14F-4D97-AF65-F5344CB8AC3E}">
        <p14:creationId xmlns:p14="http://schemas.microsoft.com/office/powerpoint/2010/main" val="107440122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88795" y="4949217"/>
            <a:ext cx="9017551" cy="1631216"/>
          </a:xfrm>
          <a:prstGeom prst="rect">
            <a:avLst/>
          </a:prstGeom>
        </p:spPr>
        <p:txBody>
          <a:bodyPr wrap="square">
            <a:spAutoFit/>
          </a:bodyPr>
          <a:lstStyle/>
          <a:p>
            <a:r>
              <a:rPr lang="en-US" sz="2000" b="1" dirty="0" err="1"/>
              <a:t>Parvati</a:t>
            </a:r>
            <a:r>
              <a:rPr lang="en-US" sz="2000" b="1" dirty="0"/>
              <a:t>/</a:t>
            </a:r>
            <a:r>
              <a:rPr lang="en-US" sz="2000" dirty="0" err="1"/>
              <a:t>MahaKali</a:t>
            </a:r>
            <a:r>
              <a:rPr lang="en-US" sz="2000" dirty="0"/>
              <a:t> (or in her demon-fighting aspect </a:t>
            </a:r>
            <a:r>
              <a:rPr lang="en-US" sz="2000" dirty="0" err="1"/>
              <a:t>AdiShakti</a:t>
            </a:r>
            <a:r>
              <a:rPr lang="en-US" sz="2000" dirty="0"/>
              <a:t>) the goddess of power and love, spiritual fulfillment (consort </a:t>
            </a:r>
            <a:r>
              <a:rPr lang="en-US" sz="2000" dirty="0" smtClean="0"/>
              <a:t>of Shiva </a:t>
            </a:r>
            <a:r>
              <a:rPr lang="en-US" sz="2000" dirty="0"/>
              <a:t>the one who causes transformation or dissolution). She also depicts transformative power of Divinity, the power that dissolves </a:t>
            </a:r>
            <a:r>
              <a:rPr lang="en-US" sz="2000" dirty="0" smtClean="0"/>
              <a:t>all things  into basic elements.</a:t>
            </a:r>
            <a:endParaRPr lang="en-US" sz="2000" dirty="0"/>
          </a:p>
        </p:txBody>
      </p:sp>
      <p:sp>
        <p:nvSpPr>
          <p:cNvPr id="6" name="Title 4"/>
          <p:cNvSpPr txBox="1">
            <a:spLocks/>
          </p:cNvSpPr>
          <p:nvPr/>
        </p:nvSpPr>
        <p:spPr>
          <a:xfrm>
            <a:off x="2842540" y="119958"/>
            <a:ext cx="4548860" cy="50544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err="1" smtClean="0"/>
              <a:t>Parvati</a:t>
            </a:r>
            <a:r>
              <a:rPr lang="en-US" sz="2800" dirty="0" smtClean="0"/>
              <a:t> Ma / </a:t>
            </a:r>
            <a:r>
              <a:rPr lang="en-US" sz="2800" dirty="0" err="1" smtClean="0"/>
              <a:t>Maha</a:t>
            </a:r>
            <a:r>
              <a:rPr lang="en-US" sz="2800" dirty="0" smtClean="0"/>
              <a:t> Kali</a:t>
            </a:r>
            <a:endParaRPr lang="en-US" sz="2800" dirty="0"/>
          </a:p>
        </p:txBody>
      </p:sp>
      <p:sp>
        <p:nvSpPr>
          <p:cNvPr id="4" name="TextBox 3"/>
          <p:cNvSpPr txBox="1"/>
          <p:nvPr/>
        </p:nvSpPr>
        <p:spPr>
          <a:xfrm>
            <a:off x="35923" y="3893462"/>
            <a:ext cx="2845930" cy="523220"/>
          </a:xfrm>
          <a:prstGeom prst="rect">
            <a:avLst/>
          </a:prstGeom>
          <a:noFill/>
        </p:spPr>
        <p:txBody>
          <a:bodyPr wrap="square" rtlCol="0">
            <a:spAutoFit/>
          </a:bodyPr>
          <a:lstStyle/>
          <a:p>
            <a:r>
              <a:rPr lang="fi-FI" sz="1400" dirty="0" smtClean="0"/>
              <a:t>Sarva </a:t>
            </a:r>
            <a:r>
              <a:rPr lang="fi-FI" sz="1400" dirty="0"/>
              <a:t>Mangala Maangalye, </a:t>
            </a:r>
          </a:p>
          <a:p>
            <a:r>
              <a:rPr lang="fi-FI" sz="1400" dirty="0"/>
              <a:t>Shive Sarvaartha Saadhike</a:t>
            </a:r>
            <a:endParaRPr lang="en-US" sz="1400" dirty="0"/>
          </a:p>
        </p:txBody>
      </p:sp>
      <p:sp>
        <p:nvSpPr>
          <p:cNvPr id="12" name="TextBox 11"/>
          <p:cNvSpPr txBox="1"/>
          <p:nvPr/>
        </p:nvSpPr>
        <p:spPr>
          <a:xfrm>
            <a:off x="2744496" y="3361829"/>
            <a:ext cx="1968166" cy="1169551"/>
          </a:xfrm>
          <a:prstGeom prst="rect">
            <a:avLst/>
          </a:prstGeom>
          <a:noFill/>
        </p:spPr>
        <p:txBody>
          <a:bodyPr wrap="square" rtlCol="0">
            <a:spAutoFit/>
          </a:bodyPr>
          <a:lstStyle/>
          <a:p>
            <a:endParaRPr lang="en-US" sz="1400" dirty="0"/>
          </a:p>
          <a:p>
            <a:r>
              <a:rPr lang="en-US" sz="1400" dirty="0"/>
              <a:t>Goddess </a:t>
            </a:r>
            <a:r>
              <a:rPr lang="en-US" sz="1400" dirty="0" err="1"/>
              <a:t>Parvati</a:t>
            </a:r>
            <a:r>
              <a:rPr lang="en-US" sz="1400" dirty="0"/>
              <a:t> </a:t>
            </a:r>
          </a:p>
          <a:p>
            <a:r>
              <a:rPr lang="en-US" sz="1400" dirty="0"/>
              <a:t>as Kanaka </a:t>
            </a:r>
            <a:r>
              <a:rPr lang="en-US" sz="1400" dirty="0" err="1"/>
              <a:t>Durga</a:t>
            </a:r>
            <a:r>
              <a:rPr lang="en-US" sz="1400" dirty="0"/>
              <a:t> </a:t>
            </a:r>
          </a:p>
          <a:p>
            <a:r>
              <a:rPr lang="en-US" sz="1400" dirty="0"/>
              <a:t>(Self manifested) </a:t>
            </a:r>
          </a:p>
          <a:p>
            <a:r>
              <a:rPr lang="en-US" sz="1400" dirty="0"/>
              <a:t>at Vijayawada, AP</a:t>
            </a:r>
          </a:p>
        </p:txBody>
      </p:sp>
      <p:sp>
        <p:nvSpPr>
          <p:cNvPr id="7" name="Rectangle 6"/>
          <p:cNvSpPr/>
          <p:nvPr/>
        </p:nvSpPr>
        <p:spPr>
          <a:xfrm>
            <a:off x="4967829" y="3262971"/>
            <a:ext cx="3946098" cy="1200329"/>
          </a:xfrm>
          <a:prstGeom prst="rect">
            <a:avLst/>
          </a:prstGeom>
        </p:spPr>
        <p:txBody>
          <a:bodyPr wrap="square">
            <a:spAutoFit/>
          </a:bodyPr>
          <a:lstStyle/>
          <a:p>
            <a:pPr eaLnBrk="0" fontAlgn="base" hangingPunct="0"/>
            <a:r>
              <a:rPr lang="en-US" dirty="0" err="1" smtClean="0">
                <a:latin typeface="Arial" panose="020B0604020202020204" pitchFamily="34" charset="0"/>
                <a:ea typeface="Times New Roman" panose="02020603050405020304" pitchFamily="18" charset="0"/>
              </a:rPr>
              <a:t>Meenakshi</a:t>
            </a:r>
            <a:r>
              <a:rPr lang="en-US" dirty="0" smtClean="0">
                <a:latin typeface="Arial" panose="020B0604020202020204" pitchFamily="34" charset="0"/>
                <a:ea typeface="Times New Roman" panose="02020603050405020304" pitchFamily="18" charset="0"/>
              </a:rPr>
              <a:t>(</a:t>
            </a:r>
            <a:r>
              <a:rPr lang="en-US" dirty="0" err="1" smtClean="0">
                <a:latin typeface="Arial" panose="020B0604020202020204" pitchFamily="34" charset="0"/>
                <a:ea typeface="Times New Roman" panose="02020603050405020304" pitchFamily="18" charset="0"/>
              </a:rPr>
              <a:t>Parvati</a:t>
            </a:r>
            <a:r>
              <a:rPr lang="en-US" dirty="0">
                <a:latin typeface="Arial" panose="020B0604020202020204" pitchFamily="34" charset="0"/>
                <a:ea typeface="Times New Roman" panose="02020603050405020304" pitchFamily="18" charset="0"/>
              </a:rPr>
              <a:t>) Temple (in </a:t>
            </a:r>
            <a:r>
              <a:rPr lang="en-US" dirty="0" err="1">
                <a:latin typeface="Arial" panose="020B0604020202020204" pitchFamily="34" charset="0"/>
                <a:ea typeface="Times New Roman" panose="02020603050405020304" pitchFamily="18" charset="0"/>
              </a:rPr>
              <a:t>Madhurai,TN</a:t>
            </a:r>
            <a:r>
              <a:rPr lang="en-US" dirty="0">
                <a:latin typeface="Arial" panose="020B0604020202020204" pitchFamily="34" charset="0"/>
                <a:ea typeface="Times New Roman" panose="02020603050405020304" pitchFamily="18" charset="0"/>
              </a:rPr>
              <a:t>)</a:t>
            </a:r>
          </a:p>
          <a:p>
            <a:pPr eaLnBrk="0" fontAlgn="base" hangingPunct="0"/>
            <a:r>
              <a:rPr lang="en-US" dirty="0">
                <a:latin typeface="Arial" panose="020B0604020202020204" pitchFamily="34" charset="0"/>
                <a:ea typeface="Times New Roman" panose="02020603050405020304" pitchFamily="18" charset="0"/>
              </a:rPr>
              <a:t>is an </a:t>
            </a:r>
            <a:r>
              <a:rPr lang="en-US" dirty="0" err="1">
                <a:latin typeface="Arial" panose="020B0604020202020204" pitchFamily="34" charset="0"/>
                <a:ea typeface="Times New Roman" panose="02020603050405020304" pitchFamily="18" charset="0"/>
              </a:rPr>
              <a:t>architecural</a:t>
            </a:r>
            <a:r>
              <a:rPr lang="en-US" dirty="0">
                <a:latin typeface="Arial" panose="020B0604020202020204" pitchFamily="34" charset="0"/>
                <a:ea typeface="Times New Roman" panose="02020603050405020304" pitchFamily="18" charset="0"/>
              </a:rPr>
              <a:t> marvel</a:t>
            </a:r>
          </a:p>
          <a:p>
            <a:pPr eaLnBrk="0" fontAlgn="base" hangingPunct="0"/>
            <a:r>
              <a:rPr lang="en-US" dirty="0" err="1">
                <a:latin typeface="Arial" panose="020B0604020202020204" pitchFamily="34" charset="0"/>
                <a:ea typeface="Times New Roman" panose="02020603050405020304" pitchFamily="18" charset="0"/>
              </a:rPr>
              <a:t>aslo</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refered</a:t>
            </a:r>
            <a:r>
              <a:rPr lang="en-US" dirty="0">
                <a:latin typeface="Arial" panose="020B0604020202020204" pitchFamily="34" charset="0"/>
                <a:ea typeface="Times New Roman" panose="02020603050405020304" pitchFamily="18" charset="0"/>
              </a:rPr>
              <a:t> as ‘Athens of the East’</a:t>
            </a:r>
            <a:endParaRPr lang="en-US" dirty="0">
              <a:effectLst/>
              <a:latin typeface="Times New Roman" panose="02020603050405020304" pitchFamily="18" charset="0"/>
              <a:ea typeface="Times New Roman" panose="02020603050405020304" pitchFamily="18" charset="0"/>
            </a:endParaRPr>
          </a:p>
        </p:txBody>
      </p:sp>
      <p:pic>
        <p:nvPicPr>
          <p:cNvPr id="10" name="irc_mi" descr="http://www.mantraaonline.com/wp-content/uploads/Puja/Mangal/lalitha_dev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084" y="985396"/>
            <a:ext cx="2138172" cy="2804160"/>
          </a:xfrm>
          <a:prstGeom prst="rect">
            <a:avLst/>
          </a:prstGeom>
          <a:noFill/>
          <a:ln>
            <a:noFill/>
          </a:ln>
        </p:spPr>
      </p:pic>
      <p:pic>
        <p:nvPicPr>
          <p:cNvPr id="13" name="Picture 12" descr="http://www.durgamma.com/Kanakadurgam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797295"/>
            <a:ext cx="1715414" cy="2777947"/>
          </a:xfrm>
          <a:prstGeom prst="rect">
            <a:avLst/>
          </a:prstGeom>
          <a:noFill/>
          <a:extLst/>
        </p:spPr>
      </p:pic>
      <p:pic>
        <p:nvPicPr>
          <p:cNvPr id="7174" name="Picture 6" descr="http://www.tushky.com/blog/wp-content/uploads/2013/12/Meenakshi-Temple-Image-Courtesy-BuzzInTow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5545" y="898683"/>
            <a:ext cx="2947321" cy="224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82637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3204</TotalTime>
  <Words>426</Words>
  <Application>Microsoft Office PowerPoint</Application>
  <PresentationFormat>On-screen Show (4:3)</PresentationFormat>
  <Paragraphs>44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Courier New</vt:lpstr>
      <vt:lpstr>Mangal</vt:lpstr>
      <vt:lpstr>Times New Roman</vt:lpstr>
      <vt:lpstr>Trebuchet MS</vt:lpstr>
      <vt:lpstr>Verdana</vt:lpstr>
      <vt:lpstr>Wingdings 2</vt:lpstr>
      <vt:lpstr>Summer</vt:lpstr>
      <vt:lpstr>AdiShakti</vt:lpstr>
      <vt:lpstr>AdiShakti Incarnations</vt:lpstr>
      <vt:lpstr>Shakti Peethas </vt:lpstr>
      <vt:lpstr>Tri-Devi</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Swami Vivekananda</dc:title>
  <dc:creator>Belli</dc:creator>
  <cp:lastModifiedBy>srivalli</cp:lastModifiedBy>
  <cp:revision>123</cp:revision>
  <dcterms:created xsi:type="dcterms:W3CDTF">2012-03-29T00:48:17Z</dcterms:created>
  <dcterms:modified xsi:type="dcterms:W3CDTF">2014-06-22T03:23:19Z</dcterms:modified>
</cp:coreProperties>
</file>